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22" r:id="rId3"/>
    <p:sldId id="321" r:id="rId4"/>
    <p:sldId id="257" r:id="rId5"/>
    <p:sldId id="323" r:id="rId6"/>
    <p:sldId id="282" r:id="rId7"/>
    <p:sldId id="283" r:id="rId8"/>
    <p:sldId id="291" r:id="rId9"/>
    <p:sldId id="292" r:id="rId10"/>
    <p:sldId id="293" r:id="rId11"/>
    <p:sldId id="294" r:id="rId12"/>
    <p:sldId id="295" r:id="rId13"/>
    <p:sldId id="271" r:id="rId14"/>
    <p:sldId id="285" r:id="rId15"/>
    <p:sldId id="307" r:id="rId16"/>
    <p:sldId id="286" r:id="rId17"/>
    <p:sldId id="287" r:id="rId18"/>
    <p:sldId id="288" r:id="rId19"/>
    <p:sldId id="290" r:id="rId20"/>
    <p:sldId id="289" r:id="rId21"/>
    <p:sldId id="308" r:id="rId22"/>
    <p:sldId id="309" r:id="rId23"/>
    <p:sldId id="280" r:id="rId24"/>
    <p:sldId id="300" r:id="rId25"/>
    <p:sldId id="304" r:id="rId26"/>
    <p:sldId id="305" r:id="rId27"/>
    <p:sldId id="306" r:id="rId28"/>
    <p:sldId id="310" r:id="rId29"/>
    <p:sldId id="311" r:id="rId30"/>
    <p:sldId id="301" r:id="rId31"/>
    <p:sldId id="302" r:id="rId32"/>
    <p:sldId id="312" r:id="rId33"/>
    <p:sldId id="303" r:id="rId34"/>
    <p:sldId id="313" r:id="rId35"/>
    <p:sldId id="314" r:id="rId36"/>
    <p:sldId id="315" r:id="rId37"/>
    <p:sldId id="316" r:id="rId38"/>
    <p:sldId id="317" r:id="rId39"/>
    <p:sldId id="320" r:id="rId40"/>
    <p:sldId id="318" r:id="rId41"/>
    <p:sldId id="319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4AFA2D0-9FBA-410E-A390-FEFB5E814D3E}">
          <p14:sldIdLst>
            <p14:sldId id="256"/>
            <p14:sldId id="322"/>
            <p14:sldId id="321"/>
            <p14:sldId id="257"/>
            <p14:sldId id="323"/>
          </p14:sldIdLst>
        </p14:section>
        <p14:section name="Constant - Random1" id="{F435F2C6-63D9-4276-AFB7-CE7E3C507C53}">
          <p14:sldIdLst/>
        </p14:section>
        <p14:section name="Positive" id="{43C6F4A3-0F3D-465B-A14E-3FA6B80B1CF8}">
          <p14:sldIdLst>
            <p14:sldId id="282"/>
            <p14:sldId id="283"/>
            <p14:sldId id="291"/>
            <p14:sldId id="292"/>
            <p14:sldId id="293"/>
            <p14:sldId id="294"/>
            <p14:sldId id="295"/>
          </p14:sldIdLst>
        </p14:section>
        <p14:section name="Negative" id="{C45E1445-01C4-4A94-8E17-77D902B9B7F7}">
          <p14:sldIdLst>
            <p14:sldId id="271"/>
            <p14:sldId id="285"/>
            <p14:sldId id="307"/>
            <p14:sldId id="286"/>
            <p14:sldId id="287"/>
            <p14:sldId id="288"/>
            <p14:sldId id="290"/>
            <p14:sldId id="289"/>
            <p14:sldId id="308"/>
            <p14:sldId id="309"/>
            <p14:sldId id="280"/>
          </p14:sldIdLst>
        </p14:section>
        <p14:section name="Occluded .- Visible" id="{042127B2-A2FB-471D-88B7-21838948990F}">
          <p14:sldIdLst/>
        </p14:section>
        <p14:section name="Positive" id="{D93B7D0E-DACB-4CBA-B67A-518F5BA9864F}">
          <p14:sldIdLst>
            <p14:sldId id="300"/>
            <p14:sldId id="304"/>
            <p14:sldId id="305"/>
            <p14:sldId id="306"/>
            <p14:sldId id="310"/>
            <p14:sldId id="311"/>
          </p14:sldIdLst>
        </p14:section>
        <p14:section name="Negative" id="{C387CD0C-4EDF-4026-AE90-DE4187FBA49B}">
          <p14:sldIdLst>
            <p14:sldId id="301"/>
            <p14:sldId id="302"/>
            <p14:sldId id="312"/>
            <p14:sldId id="303"/>
            <p14:sldId id="313"/>
            <p14:sldId id="314"/>
            <p14:sldId id="315"/>
            <p14:sldId id="316"/>
            <p14:sldId id="317"/>
            <p14:sldId id="320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4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C7132-6D35-4AC1-9836-56F22B2450D5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497A-172B-4AFA-B494-A6FEE6CC77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56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81853-4C0A-B50A-252B-5E16C99B9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217623-6218-B153-EC51-9690C2B0F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E130A8-7EEA-648E-2204-A20D8ADD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CE7197-B897-9B44-8777-CFFEEDDF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99D07C-8DCF-8589-2888-BCA98406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4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EC7A0-CB14-06B1-3ECB-B43ADCA5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92BAB9-5E20-FBB3-C975-C3AB76B12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56399-EEF2-3A75-290E-E5AFE9D5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7B214-0BDB-BA38-DE26-6BE4361E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1C179-F002-1553-675E-D5A92DBF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4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10B8781-876C-6D82-28FB-E183521AE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C389E6-E75F-71DD-EC62-7D7FC40CE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E1CAA0-2AA0-722C-513D-25A067A7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5DF7EF-B369-E694-E668-5F02820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74F202-BF56-91D5-3B8F-2EC6B90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41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CE16D-9BD4-EA91-FA31-E7AF18DF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F99FF8-7BB2-DC96-E94E-7CB556CCA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E5EF8-3E35-4568-E08E-00BA5C02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D6D1A9-BC18-CBA0-C423-BAB2F44A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650651-0A1C-A239-A488-EBD07D06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60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C525B-92E0-98FB-46AE-7F110D84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737A4-A798-C8EB-C94F-CDDF2C1F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BE29B-BC40-5188-5702-D06560AC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253FDC-65D5-9B0A-E284-450734AB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FB9124-B286-CCE2-2D8C-C0DFC398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62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A0567-8929-B4D4-F6B3-511B97EE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5DDE1-9B42-3AFC-FB5E-D36347540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3C042B-D3E1-AE27-A931-B9F8B736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91B10B-1EA5-6128-4484-061BCAF3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36DC86-E0FC-1F5C-EF59-78EAE92C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CACBE-A060-62B6-0888-3133FDF3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11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79DC7-AD5E-5489-2B9C-454994E6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87CADF-D544-6716-3773-1E2FC4557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38BEED-721F-2FF5-DF84-8E6E68C55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93EB8B0-7344-FDF1-B5B8-579D2904E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9D8862-7D6F-006E-C54B-F5F2A8D36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04D04F-47B6-ECF6-EAAA-4838333A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CD53B-D9C7-06EC-38F7-6D20BA5B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82BBC6-5343-1401-AADE-ADFF31C9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82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AE5DD-ED97-1011-6CC4-04E0ADED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E4D643-A6BD-3794-6D0C-87770034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EF9939-55C5-7DEF-9114-2F82B352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429772-F7D2-1F16-870B-7CFC89D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11EF96-FBFC-8EDC-C299-9E20996E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EE0881-2632-03C5-BD6D-BF5BFD31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8BBA4B-0317-0415-F6B2-E532A003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825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455FD-C600-F47E-B1DA-18D2B96F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3DB45E-55AF-1F93-3E29-769097767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750C74-0AD9-CEC2-D7E3-40416D02F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A03D84-56B8-11D5-5184-AA37079A3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DA9363-E2CF-9AFE-3FEB-0C925613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296F1F-3C67-D8F6-8F4F-3DC8EFCE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0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51193-E64E-1410-38CA-A70E05DA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87C6CD-606D-A351-DB6F-7BD1B1378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615DC9-A6A6-94E3-02DB-3F740E3EF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9F502D-B43A-B7A3-2D3E-0C18B41A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1FAA25-6403-D2A2-6A1E-C236C393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3FB261-4BC9-AEA0-1D45-7254C6C2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3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3BD29B-EFC0-F2B8-571E-B8E1FD4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50FF91-076C-56B4-32A8-628AD19EF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D073B-F977-9793-0EB1-88CDB7150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0C2E-0E9D-43CB-9EC6-435CF5D34690}" type="datetimeFigureOut">
              <a:rPr lang="de-DE" smtClean="0"/>
              <a:t>22.11.2022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3A8873-3E9A-96FA-1596-234509CE5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56025A-7997-017C-C563-97765BFFA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6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86D5-C3C4-56E8-1318-A9E5323D9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32.11.2022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906339-EE1E-EAAD-C767-172EB611B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Cluster Test Change</a:t>
            </a:r>
          </a:p>
          <a:p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subjects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098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734C35-A6A6-79B8-86BD-CDC924944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38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DD902C-521F-AC1F-D6FE-5704E5A4E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66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F669B6-61EF-CC73-BBE6-CCABAA65B2C0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D06B03-47D1-D047-FBC2-DED39F01F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3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E2460D-4106-1451-C85F-689973C01C0C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Gehört zu Cluster 8, aber zu klein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938806-BB9E-935A-7EE7-C426B7C52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7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9354EE-E9F2-5220-92E7-D372BCAE5D88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014225-B09A-76A5-19F7-0E1C916C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9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 – 6 and 7 </a:t>
            </a:r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4AE7C0-C51D-BCAF-17BE-347FD8F547EE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Gehört zu Cluster 10, aber zu klein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64F19D-74B4-8B61-69EC-F4775EA5B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70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07CF5D3-E9A6-EADA-E070-3E89445603B9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0AE290-DCC0-2825-585D-BFBFC5230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0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695D67-CC0C-9AD3-8B51-A43E2F504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89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B31C12-23D1-9DF3-75D5-1EC4DFC3F561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AFBA34-2926-DA89-8443-A157F50C8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73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D84E469-D865-96D0-AAF9-7A358267AC68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80C14A3-6037-BE81-5FD6-DC1884189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5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Entropy</a:t>
            </a:r>
            <a:r>
              <a:rPr lang="de-DE" dirty="0"/>
              <a:t> – Random </a:t>
            </a: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D203C02-207B-17E5-EC8D-85A6B7407F64}"/>
              </a:ext>
            </a:extLst>
          </p:cNvPr>
          <p:cNvSpPr txBox="1"/>
          <p:nvPr/>
        </p:nvSpPr>
        <p:spPr>
          <a:xfrm>
            <a:off x="936702" y="1744051"/>
            <a:ext cx="983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m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, but not </a:t>
            </a:r>
            <a:r>
              <a:rPr lang="de-DE" dirty="0" err="1"/>
              <a:t>now</a:t>
            </a:r>
            <a:r>
              <a:rPr lang="de-DE" dirty="0"/>
              <a:t>.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84AB12B-90DB-EE27-E492-6851C681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2" y="2330231"/>
            <a:ext cx="4667284" cy="38100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FDD73F0-5621-A6B8-103A-BB67191F0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706" y="2292131"/>
            <a:ext cx="4772060" cy="38481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E35CC1E-DE98-9467-F6A9-DD0E71BD2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70" y="2339756"/>
            <a:ext cx="4724435" cy="38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46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58627D-3452-C83D-B361-15BD7ECCFCA5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BF7383-6499-DE5E-0932-AC59F5526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82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0632140-A9A5-BF5D-9607-2F4FC257031F}"/>
              </a:ext>
            </a:extLst>
          </p:cNvPr>
          <p:cNvSpPr txBox="1"/>
          <p:nvPr/>
        </p:nvSpPr>
        <p:spPr>
          <a:xfrm>
            <a:off x="1538868" y="5762950"/>
            <a:ext cx="347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Signifikanter Unterschied kommt von voriger Kurvenverschiebung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1533C1-3F14-1431-16A7-3865F3AB2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9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C7368B-BE88-DCC5-676E-BE1F00923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42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E6EAB-E67B-A73B-2716-A6EE5685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Time </a:t>
            </a:r>
            <a:r>
              <a:rPr lang="de-DE" dirty="0" err="1"/>
              <a:t>intervals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occluded</a:t>
            </a:r>
            <a:r>
              <a:rPr lang="de-DE" dirty="0"/>
              <a:t> – visible. </a:t>
            </a:r>
          </a:p>
          <a:p>
            <a:r>
              <a:rPr lang="de-DE" dirty="0"/>
              <a:t>Most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peak</a:t>
            </a:r>
            <a:endParaRPr lang="de-DE" dirty="0"/>
          </a:p>
          <a:p>
            <a:r>
              <a:rPr lang="de-DE" dirty="0"/>
              <a:t>Most </a:t>
            </a:r>
            <a:r>
              <a:rPr lang="de-DE" dirty="0" err="1"/>
              <a:t>clusters</a:t>
            </a:r>
            <a:r>
              <a:rPr lang="de-DE" dirty="0"/>
              <a:t> in </a:t>
            </a:r>
            <a:r>
              <a:rPr lang="de-DE" dirty="0" err="1"/>
              <a:t>constant</a:t>
            </a:r>
            <a:r>
              <a:rPr lang="de-DE" dirty="0"/>
              <a:t> –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not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in </a:t>
            </a:r>
            <a:r>
              <a:rPr lang="de-DE" dirty="0" err="1"/>
              <a:t>occluded</a:t>
            </a:r>
            <a:r>
              <a:rPr lang="de-DE" dirty="0"/>
              <a:t> </a:t>
            </a:r>
            <a:r>
              <a:rPr lang="de-DE"/>
              <a:t>- visible</a:t>
            </a:r>
            <a:endParaRPr lang="de-DE" dirty="0"/>
          </a:p>
          <a:p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electrodes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ERP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an </a:t>
            </a:r>
            <a:r>
              <a:rPr lang="de-DE" dirty="0" err="1"/>
              <a:t>artifact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averaging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electrodes</a:t>
            </a:r>
            <a:r>
              <a:rPr lang="de-DE" dirty="0"/>
              <a:t> </a:t>
            </a:r>
          </a:p>
          <a:p>
            <a:r>
              <a:rPr lang="de-DE" dirty="0"/>
              <a:t>Same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contrasted</a:t>
            </a:r>
            <a:r>
              <a:rPr lang="de-DE" dirty="0"/>
              <a:t> </a:t>
            </a:r>
            <a:r>
              <a:rPr lang="de-DE" dirty="0" err="1"/>
              <a:t>topoplots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time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averaging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840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C551EDF-D49C-C5A2-9423-9871813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98AB97D-461F-1062-F0F3-CFADACE42D75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</p:spTree>
    <p:extLst>
      <p:ext uri="{BB962C8B-B14F-4D97-AF65-F5344CB8AC3E}">
        <p14:creationId xmlns:p14="http://schemas.microsoft.com/office/powerpoint/2010/main" val="3390552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B13396-5CBF-586C-6113-42798C57A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C3825B4-B998-6435-54F2-1B838BF590A5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</p:spTree>
    <p:extLst>
      <p:ext uri="{BB962C8B-B14F-4D97-AF65-F5344CB8AC3E}">
        <p14:creationId xmlns:p14="http://schemas.microsoft.com/office/powerpoint/2010/main" val="3441246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961071-0890-BC37-9FCE-C00033FCA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064A24C-5BE5-F81F-ED75-4B507B9DC797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</p:spTree>
    <p:extLst>
      <p:ext uri="{BB962C8B-B14F-4D97-AF65-F5344CB8AC3E}">
        <p14:creationId xmlns:p14="http://schemas.microsoft.com/office/powerpoint/2010/main" val="1739610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0C19E1-DF2A-0255-0F5F-EEEDB574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C2DD584-291A-A8CE-554F-232BCB0868D6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</p:spTree>
    <p:extLst>
      <p:ext uri="{BB962C8B-B14F-4D97-AF65-F5344CB8AC3E}">
        <p14:creationId xmlns:p14="http://schemas.microsoft.com/office/powerpoint/2010/main" val="288295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EA5B1E-1B42-BAFB-E902-5C272E70C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C89BDDE-0851-06E6-CA9C-6A823029C2B4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</p:spTree>
    <p:extLst>
      <p:ext uri="{BB962C8B-B14F-4D97-AF65-F5344CB8AC3E}">
        <p14:creationId xmlns:p14="http://schemas.microsoft.com/office/powerpoint/2010/main" val="4045874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C9AF2E-9B3A-E36F-B687-0A36B9DCF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72D7FFF-0EB4-9FA7-777C-56F8F3904850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????????????????</a:t>
            </a:r>
          </a:p>
        </p:txBody>
      </p:sp>
    </p:spTree>
    <p:extLst>
      <p:ext uri="{BB962C8B-B14F-4D97-AF65-F5344CB8AC3E}">
        <p14:creationId xmlns:p14="http://schemas.microsoft.com/office/powerpoint/2010/main" val="94784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Units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ADE1AC-B81A-4C3B-CD3B-FC256E84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75" y="2239104"/>
            <a:ext cx="8320297" cy="453439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203C02-207B-17E5-EC8D-85A6B7407F64}"/>
              </a:ext>
            </a:extLst>
          </p:cNvPr>
          <p:cNvSpPr txBox="1"/>
          <p:nvPr/>
        </p:nvSpPr>
        <p:spPr>
          <a:xfrm>
            <a:off x="936702" y="1744051"/>
            <a:ext cx="983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–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, not </a:t>
            </a:r>
            <a:r>
              <a:rPr lang="de-DE" dirty="0" err="1"/>
              <a:t>normall</a:t>
            </a:r>
            <a:r>
              <a:rPr lang="de-DE" dirty="0"/>
              <a:t> </a:t>
            </a:r>
            <a:r>
              <a:rPr lang="de-DE" dirty="0" err="1"/>
              <a:t>ydistributed</a:t>
            </a:r>
            <a:r>
              <a:rPr lang="de-DE" dirty="0"/>
              <a:t> -&gt; median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choice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517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13D11A-AA40-44D3-0BF7-3B88F73D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53AF4F2-4D06-33F3-BC37-05272868E218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früh</a:t>
            </a:r>
          </a:p>
        </p:txBody>
      </p:sp>
    </p:spTree>
    <p:extLst>
      <p:ext uri="{BB962C8B-B14F-4D97-AF65-F5344CB8AC3E}">
        <p14:creationId xmlns:p14="http://schemas.microsoft.com/office/powerpoint/2010/main" val="3255509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48C8DC-99E0-53CD-4F06-202DBF77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77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36D824-36EE-5EC5-D47D-E0CBDFF0E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6097E20-21BC-76CA-2882-C2C144B659D5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</p:spTree>
    <p:extLst>
      <p:ext uri="{BB962C8B-B14F-4D97-AF65-F5344CB8AC3E}">
        <p14:creationId xmlns:p14="http://schemas.microsoft.com/office/powerpoint/2010/main" val="2491309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/>
              <a:t>Topoplots Negative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F32FBC-0330-F20A-1CB9-67640CDAC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5D1556-2CF6-2CEA-6C92-C9BAB3AEDE7A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früh</a:t>
            </a:r>
          </a:p>
        </p:txBody>
      </p:sp>
    </p:spTree>
    <p:extLst>
      <p:ext uri="{BB962C8B-B14F-4D97-AF65-F5344CB8AC3E}">
        <p14:creationId xmlns:p14="http://schemas.microsoft.com/office/powerpoint/2010/main" val="1811974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/>
              <a:t>Topoplots Negative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BFCF34-47FE-8BCF-E0D5-B16803AA4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0CF6230-7E28-AA1D-9865-8651C2021C24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</p:spTree>
    <p:extLst>
      <p:ext uri="{BB962C8B-B14F-4D97-AF65-F5344CB8AC3E}">
        <p14:creationId xmlns:p14="http://schemas.microsoft.com/office/powerpoint/2010/main" val="2210798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/>
              <a:t>Topoplots Negative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35D219-2366-D468-95EF-7C599A5BE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B072DC1-D3BB-1E21-4D97-28E301D9CF81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Frühere Kurvenverschiebung</a:t>
            </a:r>
          </a:p>
        </p:txBody>
      </p:sp>
    </p:spTree>
    <p:extLst>
      <p:ext uri="{BB962C8B-B14F-4D97-AF65-F5344CB8AC3E}">
        <p14:creationId xmlns:p14="http://schemas.microsoft.com/office/powerpoint/2010/main" val="1400726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/>
              <a:t>Topoplots Negative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D869FB-0D5E-175A-C97C-E47524F00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317CF0F-0475-F548-30DA-25B9BFC61E3C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früh</a:t>
            </a:r>
          </a:p>
        </p:txBody>
      </p:sp>
    </p:spTree>
    <p:extLst>
      <p:ext uri="{BB962C8B-B14F-4D97-AF65-F5344CB8AC3E}">
        <p14:creationId xmlns:p14="http://schemas.microsoft.com/office/powerpoint/2010/main" val="1220753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/>
              <a:t>Topoplots Negative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FB85C1-66E3-7182-04E5-439F28E7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A968817-A456-4BEB-DA35-655FABB7CAB2}"/>
              </a:ext>
            </a:extLst>
          </p:cNvPr>
          <p:cNvSpPr txBox="1"/>
          <p:nvPr/>
        </p:nvSpPr>
        <p:spPr>
          <a:xfrm>
            <a:off x="1538868" y="5762950"/>
            <a:ext cx="347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„N 400“ früher bei </a:t>
            </a:r>
            <a:r>
              <a:rPr lang="de-DE" dirty="0" err="1"/>
              <a:t>occluded</a:t>
            </a:r>
            <a:r>
              <a:rPr lang="de-DE" dirty="0"/>
              <a:t> als bei visible</a:t>
            </a:r>
          </a:p>
        </p:txBody>
      </p:sp>
    </p:spTree>
    <p:extLst>
      <p:ext uri="{BB962C8B-B14F-4D97-AF65-F5344CB8AC3E}">
        <p14:creationId xmlns:p14="http://schemas.microsoft.com/office/powerpoint/2010/main" val="2450713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/>
              <a:t>Topoplots Negative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5DA449-C52B-873C-D247-1F479015E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8890D5-0DD3-04E7-9CE5-D5ECBA34FA19}"/>
              </a:ext>
            </a:extLst>
          </p:cNvPr>
          <p:cNvSpPr txBox="1"/>
          <p:nvPr/>
        </p:nvSpPr>
        <p:spPr>
          <a:xfrm>
            <a:off x="1538867" y="5762950"/>
            <a:ext cx="6128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Leider kommt das von früherer Kurvenverschiebung, der Unterschied bei 200 </a:t>
            </a:r>
            <a:r>
              <a:rPr lang="de-DE" dirty="0" err="1"/>
              <a:t>ms</a:t>
            </a:r>
            <a:r>
              <a:rPr lang="de-DE" dirty="0"/>
              <a:t> – aber was passiert, wenn man den Kranz rauschiger Randelektroden raus nimmt?</a:t>
            </a:r>
          </a:p>
        </p:txBody>
      </p:sp>
    </p:spTree>
    <p:extLst>
      <p:ext uri="{BB962C8B-B14F-4D97-AF65-F5344CB8AC3E}">
        <p14:creationId xmlns:p14="http://schemas.microsoft.com/office/powerpoint/2010/main" val="2958259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/>
              <a:t>Topoplots Negative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8890D5-0DD3-04E7-9CE5-D5ECBA34FA19}"/>
              </a:ext>
            </a:extLst>
          </p:cNvPr>
          <p:cNvSpPr txBox="1"/>
          <p:nvPr/>
        </p:nvSpPr>
        <p:spPr>
          <a:xfrm>
            <a:off x="1538867" y="5762950"/>
            <a:ext cx="8922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N200 Effekt </a:t>
            </a:r>
            <a:r>
              <a:rPr lang="de-DE" dirty="0" err="1"/>
              <a:t>is</a:t>
            </a:r>
            <a:r>
              <a:rPr lang="de-DE" dirty="0"/>
              <a:t> back</a:t>
            </a:r>
          </a:p>
          <a:p>
            <a:r>
              <a:rPr lang="de-DE" dirty="0"/>
              <a:t>Ist das methodisch akzeptabel? Das ist nicht länger der Cluster, der signifikant wurde, aber die Randelektroden haben offensichtlich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introduced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489E05-162F-3C8F-E4DC-EAB22C70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47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04123" cy="61810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Entropy</a:t>
            </a:r>
            <a:r>
              <a:rPr lang="de-DE" dirty="0"/>
              <a:t> Analysis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Units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2DDA2F-1909-E656-9C18-9FA7F066EE0C}"/>
              </a:ext>
            </a:extLst>
          </p:cNvPr>
          <p:cNvSpPr txBox="1"/>
          <p:nvPr/>
        </p:nvSpPr>
        <p:spPr>
          <a:xfrm>
            <a:off x="936702" y="1744051"/>
            <a:ext cx="20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Median per </a:t>
            </a:r>
            <a:r>
              <a:rPr lang="de-DE" dirty="0" err="1"/>
              <a:t>Subject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B73DDC-0799-6C6D-FF57-E2A8D0249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839" y="1053525"/>
            <a:ext cx="9193161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83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/>
              <a:t>Topoplots Negative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5E618B-3A4A-C6A0-F58F-A4BD3C56F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4A8F282-489E-7AD3-0F13-D1FD02D522D9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</p:spTree>
    <p:extLst>
      <p:ext uri="{BB962C8B-B14F-4D97-AF65-F5344CB8AC3E}">
        <p14:creationId xmlns:p14="http://schemas.microsoft.com/office/powerpoint/2010/main" val="936993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/>
              <a:t>Topoplots Negative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4B576D-5F66-279B-D802-FDF2A6A82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61843D0-E605-4FB0-A860-B385B93193A8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</p:spTree>
    <p:extLst>
      <p:ext uri="{BB962C8B-B14F-4D97-AF65-F5344CB8AC3E}">
        <p14:creationId xmlns:p14="http://schemas.microsoft.com/office/powerpoint/2010/main" val="280276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04123" cy="618101"/>
          </a:xfrm>
        </p:spPr>
        <p:txBody>
          <a:bodyPr>
            <a:normAutofit fontScale="90000"/>
          </a:bodyPr>
          <a:lstStyle/>
          <a:p>
            <a:r>
              <a:rPr lang="de-DE"/>
              <a:t>Entropy Analysis each Trial extra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E330CE-BF77-CC4C-A142-C79699FAC613}"/>
              </a:ext>
            </a:extLst>
          </p:cNvPr>
          <p:cNvSpPr txBox="1"/>
          <p:nvPr/>
        </p:nvSpPr>
        <p:spPr>
          <a:xfrm>
            <a:off x="936702" y="1744051"/>
            <a:ext cx="2062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Why not use this and report effect size?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62780B-86C9-B832-C134-F98F6300D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13" y="983226"/>
            <a:ext cx="9490587" cy="56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8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3B93F2-627C-554B-AEFD-C9A69ADD37D3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spät, zu kurz, zu klein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AC48013-3446-F788-D54C-7BADC1FB0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1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C20D9D-EB3B-860F-E35C-76D60B4B4569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spät, zu kurz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B6F8AA9-5C89-AF55-1C94-C588C06D2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2E3428-307A-8D2F-CBE8-2DBD1D3E55EE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früh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29D3B8-BB8B-DA8B-8FD4-A2DB74BC5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6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C8D725-138C-BF47-9E2F-DE491C362876}"/>
              </a:ext>
            </a:extLst>
          </p:cNvPr>
          <p:cNvSpPr txBox="1"/>
          <p:nvPr/>
        </p:nvSpPr>
        <p:spPr>
          <a:xfrm>
            <a:off x="1538868" y="5762950"/>
            <a:ext cx="347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spät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126C15-B1D3-E3FF-030C-7CF9796D0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60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Breitbild</PresentationFormat>
  <Paragraphs>83</Paragraphs>
  <Slides>41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</vt:lpstr>
      <vt:lpstr>32.11.2022</vt:lpstr>
      <vt:lpstr>Entropy – Random Examples</vt:lpstr>
      <vt:lpstr>Entropy with Subjects as Units</vt:lpstr>
      <vt:lpstr>Entropy Analysis with Subjects as Units</vt:lpstr>
      <vt:lpstr>Entropy Analysis each Trial extra</vt:lpstr>
      <vt:lpstr>Topoplots Positive</vt:lpstr>
      <vt:lpstr>Topoplots Positive</vt:lpstr>
      <vt:lpstr>Topoplots Positive</vt:lpstr>
      <vt:lpstr>Topoplots Positive</vt:lpstr>
      <vt:lpstr>Topoplots Positive</vt:lpstr>
      <vt:lpstr>Topoplots Positive</vt:lpstr>
      <vt:lpstr>Topoplots Positive</vt:lpstr>
      <vt:lpstr>Topoplots Negative</vt:lpstr>
      <vt:lpstr>Topoplots Negative</vt:lpstr>
      <vt:lpstr>Topoplots Negative – 6 and 7 together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My Conclusion</vt:lpstr>
      <vt:lpstr>Topoplots Positive</vt:lpstr>
      <vt:lpstr>Topoplots Positive</vt:lpstr>
      <vt:lpstr>Topoplots Positive</vt:lpstr>
      <vt:lpstr>Topoplots Positive</vt:lpstr>
      <vt:lpstr>Topoplots Positive</vt:lpstr>
      <vt:lpstr>Topoplots Positive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Clusters in the Data</dc:title>
  <dc:creator>Wilken, Saskia</dc:creator>
  <cp:lastModifiedBy>Wilken, Saskia</cp:lastModifiedBy>
  <cp:revision>34</cp:revision>
  <dcterms:created xsi:type="dcterms:W3CDTF">2022-10-28T09:05:08Z</dcterms:created>
  <dcterms:modified xsi:type="dcterms:W3CDTF">2022-11-22T20:10:49Z</dcterms:modified>
</cp:coreProperties>
</file>